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 varScale="1">
        <p:scale>
          <a:sx n="125" d="100"/>
          <a:sy n="125" d="100"/>
        </p:scale>
        <p:origin x="298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082F286-10A1-43CF-8018-EA652D9E56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3FE1EA0-F97D-43EE-8AEE-2CBE18ECA4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18476A9-56B1-447B-962A-09856D242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75310-E72F-4C79-AA08-309A9B72D3D2}" type="datetimeFigureOut">
              <a:rPr lang="fr-FR" smtClean="0"/>
              <a:t>08/10/2021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4D54ED0-0C63-494B-AC74-5C660EABCC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6F4DDE5-6C8D-400F-B704-E8731163E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8536D-2504-4650-B2AF-8B413498B0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89752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3FF701D-DD99-46A2-A8A0-9A5B78427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9C9F24B2-E494-4F11-A667-6D79F9B6B1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0902833-6874-4416-8120-0D3354F6AD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75310-E72F-4C79-AA08-309A9B72D3D2}" type="datetimeFigureOut">
              <a:rPr lang="fr-FR" smtClean="0"/>
              <a:t>08/10/2021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4FD4FE3-CACE-49AD-9D0A-B072FB88FC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B068454-18A9-44BF-B4BC-2189137C21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8536D-2504-4650-B2AF-8B413498B0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73167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87180BE6-9513-4B83-8677-C5260EDBC3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13B5DB4-A7E3-4628-8E43-B5F4478EB6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4CA7EC2-FCB2-4187-B0D4-DECDFBA40F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75310-E72F-4C79-AA08-309A9B72D3D2}" type="datetimeFigureOut">
              <a:rPr lang="fr-FR" smtClean="0"/>
              <a:t>08/10/2021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CEAFE3-86B2-42B8-9D3D-AE19C8D82B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7D0E77B-7A7B-4F15-95C8-56BB6795F9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8536D-2504-4650-B2AF-8B413498B0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9525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169DF99-C34C-472A-BF54-2F49314505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CAD95BF-E0C6-4730-B577-1FE9673B9C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C83B2C2-5D6C-4D73-A8E0-E78F29F91C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75310-E72F-4C79-AA08-309A9B72D3D2}" type="datetimeFigureOut">
              <a:rPr lang="fr-FR" smtClean="0"/>
              <a:t>08/10/2021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880ED59-5213-46D8-BF6A-63098C1DB0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0E3165B-916B-404D-BFAE-223C18D71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8536D-2504-4650-B2AF-8B413498B0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0104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0D03FAE-E1E3-4F4A-A3AA-120881412D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A907816-35F6-4C01-9921-16DFFD668A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C141A81-C961-4209-9E57-DC9125B160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75310-E72F-4C79-AA08-309A9B72D3D2}" type="datetimeFigureOut">
              <a:rPr lang="fr-FR" smtClean="0"/>
              <a:t>08/10/2021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CE4C230-266F-4774-B565-378DB52C2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AA3D7D1-7E43-4E6C-9670-7F2A47854D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8536D-2504-4650-B2AF-8B413498B0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3478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8A6C233-0ED8-4FD4-AE2F-17D18B353B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E6E19D0-D3D7-4565-B8E2-D5A4F7FBF7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E21007F-7771-4C82-84D9-73501B8BD9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68F41EE-FEB6-47E1-AE2F-5478D36B54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75310-E72F-4C79-AA08-309A9B72D3D2}" type="datetimeFigureOut">
              <a:rPr lang="fr-FR" smtClean="0"/>
              <a:t>08/10/2021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FC4AE57-C73F-4E52-A213-9BF197B3C0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33173C3-E1A0-4D97-A5D7-540398EB9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8536D-2504-4650-B2AF-8B413498B0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35854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B9D1A48-7B35-4C50-9C8A-F9C89F5CBC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80A075A-0649-4EAB-A042-9ADD030F05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8AE5AF3-BB10-4F0A-A69B-88C6AC3D4D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160BDCE-5A0C-4E82-A406-C32698B851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3B4BC803-AF79-4D84-901D-40A45BBB13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F49F83A0-2CA5-4A8E-B6B9-1DC975F1E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75310-E72F-4C79-AA08-309A9B72D3D2}" type="datetimeFigureOut">
              <a:rPr lang="fr-FR" smtClean="0"/>
              <a:t>08/10/2021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2E87B910-A645-443C-A497-3ED95C6ACD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FB95719B-4F8A-4C4E-87DE-C53106BD6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8536D-2504-4650-B2AF-8B413498B0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0403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47FF9D5-85CE-487D-92F4-E723ED6728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3810BAEC-1E9C-401F-9291-39044C0350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75310-E72F-4C79-AA08-309A9B72D3D2}" type="datetimeFigureOut">
              <a:rPr lang="fr-FR" smtClean="0"/>
              <a:t>08/10/2021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9259D6E-18FB-4E57-A336-94314C289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D2BF635-3BC3-45BA-ACAB-E445156B2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8536D-2504-4650-B2AF-8B413498B0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84160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45CF44F4-1419-49ED-9C81-7F217F191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75310-E72F-4C79-AA08-309A9B72D3D2}" type="datetimeFigureOut">
              <a:rPr lang="fr-FR" smtClean="0"/>
              <a:t>08/10/2021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20146F4-A4B2-4537-9349-61B1C88D2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990EA39-5DE8-40C2-B42E-80CF72E3B8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8536D-2504-4650-B2AF-8B413498B0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75270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237F76F-8978-43C4-A5DF-B5A2FEC79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056AD7D-190E-46FE-B3DC-0FBF62C335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CBEF111-6CC9-45E9-B4E4-C2C47399DE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D8D84A4-E764-43A8-B579-785CB07CB7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75310-E72F-4C79-AA08-309A9B72D3D2}" type="datetimeFigureOut">
              <a:rPr lang="fr-FR" smtClean="0"/>
              <a:t>08/10/2021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BE5627E-EE7E-4F8D-BD0E-F1A71E8E87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3B54B7D-0505-4E44-B180-716554BCF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8536D-2504-4650-B2AF-8B413498B0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41650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FB312AA-D8BC-4B48-919C-CE88095DC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5B08B0B5-92DC-473D-BBE2-ABEA661737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1440D37-7D30-409E-95CA-E8F42C813F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93FF2A1-0E0F-445F-921B-FC88FC7E7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75310-E72F-4C79-AA08-309A9B72D3D2}" type="datetimeFigureOut">
              <a:rPr lang="fr-FR" smtClean="0"/>
              <a:t>08/10/2021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52F7FD2-B850-404F-B63A-B7D3720C7B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4808A98-9E9A-4E9A-B9A7-A536E0AE9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38536D-2504-4650-B2AF-8B413498B0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43802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2C50915C-C890-471F-909D-89AA041D20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0C7C1A8-D05E-4335-BDE5-78399101C0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2F2F54D-24DA-45C9-B850-085E27B4CB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275310-E72F-4C79-AA08-309A9B72D3D2}" type="datetimeFigureOut">
              <a:rPr lang="fr-FR" smtClean="0"/>
              <a:t>08/10/2021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015C53C-6FE1-410C-81E7-3D9121A242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4E49495-1B11-4578-A419-24F01D477A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38536D-2504-4650-B2AF-8B413498B0C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3289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e 35">
            <a:extLst>
              <a:ext uri="{FF2B5EF4-FFF2-40B4-BE49-F238E27FC236}">
                <a16:creationId xmlns:a16="http://schemas.microsoft.com/office/drawing/2014/main" id="{15F27B3E-A810-4DCD-BB48-3319B89FAF59}"/>
              </a:ext>
            </a:extLst>
          </p:cNvPr>
          <p:cNvGrpSpPr/>
          <p:nvPr/>
        </p:nvGrpSpPr>
        <p:grpSpPr>
          <a:xfrm>
            <a:off x="1231392" y="853440"/>
            <a:ext cx="9741408" cy="5285232"/>
            <a:chOff x="2017776" y="1231392"/>
            <a:chExt cx="6979920" cy="3322320"/>
          </a:xfrm>
        </p:grpSpPr>
        <p:sp>
          <p:nvSpPr>
            <p:cNvPr id="4" name="Rectangle : coins arrondis 3">
              <a:extLst>
                <a:ext uri="{FF2B5EF4-FFF2-40B4-BE49-F238E27FC236}">
                  <a16:creationId xmlns:a16="http://schemas.microsoft.com/office/drawing/2014/main" id="{3567AB53-3108-4859-AEAA-D5FB52EDA242}"/>
                </a:ext>
              </a:extLst>
            </p:cNvPr>
            <p:cNvSpPr/>
            <p:nvPr/>
          </p:nvSpPr>
          <p:spPr>
            <a:xfrm>
              <a:off x="2017776" y="2779776"/>
              <a:ext cx="1584960" cy="499872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End point</a:t>
              </a:r>
            </a:p>
          </p:txBody>
        </p:sp>
        <p:sp>
          <p:nvSpPr>
            <p:cNvPr id="5" name="Rectangle : coins arrondis 4">
              <a:extLst>
                <a:ext uri="{FF2B5EF4-FFF2-40B4-BE49-F238E27FC236}">
                  <a16:creationId xmlns:a16="http://schemas.microsoft.com/office/drawing/2014/main" id="{69C66A41-3315-4564-9CDC-5DE86574A05E}"/>
                </a:ext>
              </a:extLst>
            </p:cNvPr>
            <p:cNvSpPr/>
            <p:nvPr/>
          </p:nvSpPr>
          <p:spPr>
            <a:xfrm>
              <a:off x="4346447" y="2779776"/>
              <a:ext cx="1584960" cy="499872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Controller</a:t>
              </a:r>
            </a:p>
          </p:txBody>
        </p:sp>
        <p:sp>
          <p:nvSpPr>
            <p:cNvPr id="6" name="Rectangle : coins arrondis 5">
              <a:extLst>
                <a:ext uri="{FF2B5EF4-FFF2-40B4-BE49-F238E27FC236}">
                  <a16:creationId xmlns:a16="http://schemas.microsoft.com/office/drawing/2014/main" id="{5E2707CD-0D07-4336-A35C-95A266FE4C73}"/>
                </a:ext>
              </a:extLst>
            </p:cNvPr>
            <p:cNvSpPr/>
            <p:nvPr/>
          </p:nvSpPr>
          <p:spPr>
            <a:xfrm>
              <a:off x="7138416" y="1505712"/>
              <a:ext cx="1859280" cy="499872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Service</a:t>
              </a:r>
            </a:p>
          </p:txBody>
        </p:sp>
        <p:sp>
          <p:nvSpPr>
            <p:cNvPr id="7" name="Rectangle : coins arrondis 6">
              <a:extLst>
                <a:ext uri="{FF2B5EF4-FFF2-40B4-BE49-F238E27FC236}">
                  <a16:creationId xmlns:a16="http://schemas.microsoft.com/office/drawing/2014/main" id="{C4365D7B-4DA4-4190-9F41-6B1C84BF1E40}"/>
                </a:ext>
              </a:extLst>
            </p:cNvPr>
            <p:cNvSpPr/>
            <p:nvPr/>
          </p:nvSpPr>
          <p:spPr>
            <a:xfrm>
              <a:off x="7138416" y="2779776"/>
              <a:ext cx="1859280" cy="499872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Model</a:t>
              </a:r>
            </a:p>
          </p:txBody>
        </p:sp>
        <p:sp>
          <p:nvSpPr>
            <p:cNvPr id="8" name="Rectangle : coins arrondis 7">
              <a:extLst>
                <a:ext uri="{FF2B5EF4-FFF2-40B4-BE49-F238E27FC236}">
                  <a16:creationId xmlns:a16="http://schemas.microsoft.com/office/drawing/2014/main" id="{8E0A057A-7CB6-4B50-A96C-0A435B1FC66C}"/>
                </a:ext>
              </a:extLst>
            </p:cNvPr>
            <p:cNvSpPr/>
            <p:nvPr/>
          </p:nvSpPr>
          <p:spPr>
            <a:xfrm>
              <a:off x="7138416" y="4053840"/>
              <a:ext cx="1859280" cy="499872"/>
            </a:xfrm>
            <a:prstGeom prst="round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View (template)</a:t>
              </a:r>
            </a:p>
          </p:txBody>
        </p:sp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5081C4E8-5C6C-44CE-8CB7-982DC4626721}"/>
                </a:ext>
              </a:extLst>
            </p:cNvPr>
            <p:cNvSpPr/>
            <p:nvPr/>
          </p:nvSpPr>
          <p:spPr>
            <a:xfrm>
              <a:off x="2017776" y="1231392"/>
              <a:ext cx="1584960" cy="725424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HTTP Request</a:t>
              </a:r>
            </a:p>
          </p:txBody>
        </p:sp>
        <p:cxnSp>
          <p:nvCxnSpPr>
            <p:cNvPr id="12" name="Connecteur droit avec flèche 11">
              <a:extLst>
                <a:ext uri="{FF2B5EF4-FFF2-40B4-BE49-F238E27FC236}">
                  <a16:creationId xmlns:a16="http://schemas.microsoft.com/office/drawing/2014/main" id="{55E34EF9-9012-4163-BB18-49A73B8AF243}"/>
                </a:ext>
              </a:extLst>
            </p:cNvPr>
            <p:cNvCxnSpPr>
              <a:stCxn id="10" idx="4"/>
              <a:endCxn id="4" idx="0"/>
            </p:cNvCxnSpPr>
            <p:nvPr/>
          </p:nvCxnSpPr>
          <p:spPr>
            <a:xfrm>
              <a:off x="2810256" y="1956816"/>
              <a:ext cx="0" cy="822960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avec flèche 13">
              <a:extLst>
                <a:ext uri="{FF2B5EF4-FFF2-40B4-BE49-F238E27FC236}">
                  <a16:creationId xmlns:a16="http://schemas.microsoft.com/office/drawing/2014/main" id="{7A7730A0-2C54-4687-A803-11EF5EBC1022}"/>
                </a:ext>
              </a:extLst>
            </p:cNvPr>
            <p:cNvCxnSpPr>
              <a:cxnSpLocks/>
              <a:stCxn id="4" idx="3"/>
              <a:endCxn id="5" idx="1"/>
            </p:cNvCxnSpPr>
            <p:nvPr/>
          </p:nvCxnSpPr>
          <p:spPr>
            <a:xfrm>
              <a:off x="3602736" y="3029712"/>
              <a:ext cx="743711" cy="0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avec flèche 17">
              <a:extLst>
                <a:ext uri="{FF2B5EF4-FFF2-40B4-BE49-F238E27FC236}">
                  <a16:creationId xmlns:a16="http://schemas.microsoft.com/office/drawing/2014/main" id="{596B652E-623F-4029-99D9-72B8C855D549}"/>
                </a:ext>
              </a:extLst>
            </p:cNvPr>
            <p:cNvCxnSpPr>
              <a:cxnSpLocks/>
              <a:stCxn id="5" idx="3"/>
              <a:endCxn id="6" idx="1"/>
            </p:cNvCxnSpPr>
            <p:nvPr/>
          </p:nvCxnSpPr>
          <p:spPr>
            <a:xfrm flipV="1">
              <a:off x="5931407" y="1755648"/>
              <a:ext cx="1207009" cy="1274064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avec flèche 22">
              <a:extLst>
                <a:ext uri="{FF2B5EF4-FFF2-40B4-BE49-F238E27FC236}">
                  <a16:creationId xmlns:a16="http://schemas.microsoft.com/office/drawing/2014/main" id="{4C0895F9-2335-4815-ABE9-7036BD1FD499}"/>
                </a:ext>
              </a:extLst>
            </p:cNvPr>
            <p:cNvCxnSpPr>
              <a:cxnSpLocks/>
              <a:stCxn id="5" idx="3"/>
              <a:endCxn id="8" idx="1"/>
            </p:cNvCxnSpPr>
            <p:nvPr/>
          </p:nvCxnSpPr>
          <p:spPr>
            <a:xfrm>
              <a:off x="5931407" y="3029712"/>
              <a:ext cx="1207009" cy="1274064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avec flèche 25">
              <a:extLst>
                <a:ext uri="{FF2B5EF4-FFF2-40B4-BE49-F238E27FC236}">
                  <a16:creationId xmlns:a16="http://schemas.microsoft.com/office/drawing/2014/main" id="{2ABE62DC-FBD3-4150-B939-F187A95120EA}"/>
                </a:ext>
              </a:extLst>
            </p:cNvPr>
            <p:cNvCxnSpPr>
              <a:cxnSpLocks/>
              <a:stCxn id="6" idx="2"/>
              <a:endCxn id="7" idx="0"/>
            </p:cNvCxnSpPr>
            <p:nvPr/>
          </p:nvCxnSpPr>
          <p:spPr>
            <a:xfrm>
              <a:off x="8068056" y="2005584"/>
              <a:ext cx="0" cy="774192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9591587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11</Words>
  <Application>Microsoft Office PowerPoint</Application>
  <PresentationFormat>Grand écran</PresentationFormat>
  <Paragraphs>6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eric espie</dc:creator>
  <cp:lastModifiedBy>eric espie</cp:lastModifiedBy>
  <cp:revision>2</cp:revision>
  <dcterms:created xsi:type="dcterms:W3CDTF">2021-10-08T13:49:34Z</dcterms:created>
  <dcterms:modified xsi:type="dcterms:W3CDTF">2021-10-08T13:51:57Z</dcterms:modified>
</cp:coreProperties>
</file>